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2.jp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1451498"/>
            <a:ext cx="7766936" cy="1646302"/>
          </a:xfrm>
        </p:spPr>
        <p:txBody>
          <a:bodyPr/>
          <a:lstStyle/>
          <a:p>
            <a:pPr algn="ctr"/>
            <a:r>
              <a:rPr lang="en-GB" sz="6000" dirty="0" smtClean="0"/>
              <a:t>ELECTRONIC DEVICES</a:t>
            </a:r>
            <a:endParaRPr lang="en-GB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GB" dirty="0" smtClean="0"/>
              <a:t>COURSE INSTRUCTOR:</a:t>
            </a:r>
          </a:p>
          <a:p>
            <a:pPr algn="ctr"/>
            <a:r>
              <a:rPr lang="en-GB" dirty="0" smtClean="0"/>
              <a:t>UMANG RAJ PANDEY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0740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Zener diode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It is a special type of diode which works in breakdown region. </a:t>
            </a:r>
          </a:p>
          <a:p>
            <a:r>
              <a:rPr lang="en-GB" dirty="0" smtClean="0"/>
              <a:t>It acts as simple diode when forward biased(current flows from anode to cathode).</a:t>
            </a:r>
          </a:p>
          <a:p>
            <a:r>
              <a:rPr lang="en-GB" dirty="0" smtClean="0"/>
              <a:t>But when operated in reverse breakdown they have extremely stable breakdown voltage over wide range of current levels.</a:t>
            </a:r>
          </a:p>
          <a:p>
            <a:r>
              <a:rPr lang="en-GB" dirty="0" smtClean="0"/>
              <a:t>So they are considered as the backbone of voltage regulator.</a:t>
            </a:r>
          </a:p>
        </p:txBody>
      </p:sp>
    </p:spTree>
    <p:extLst>
      <p:ext uri="{BB962C8B-B14F-4D97-AF65-F5344CB8AC3E}">
        <p14:creationId xmlns:p14="http://schemas.microsoft.com/office/powerpoint/2010/main" val="74094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606" y="519448"/>
            <a:ext cx="7496969" cy="5722538"/>
          </a:xfrm>
        </p:spPr>
      </p:pic>
    </p:spTree>
    <p:extLst>
      <p:ext uri="{BB962C8B-B14F-4D97-AF65-F5344CB8AC3E}">
        <p14:creationId xmlns:p14="http://schemas.microsoft.com/office/powerpoint/2010/main" val="223241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Applications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As a voltage regulator</a:t>
            </a:r>
          </a:p>
          <a:p>
            <a:r>
              <a:rPr lang="en-GB" dirty="0" smtClean="0"/>
              <a:t>As clippers in wave shaping circuits</a:t>
            </a:r>
          </a:p>
          <a:p>
            <a:r>
              <a:rPr lang="en-GB" dirty="0" smtClean="0"/>
              <a:t>Fixed reference voltage in transistor biasing circuits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7741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77334" y="151483"/>
            <a:ext cx="8596668" cy="6447501"/>
          </a:xfrm>
        </p:spPr>
      </p:pic>
    </p:spTree>
    <p:extLst>
      <p:ext uri="{BB962C8B-B14F-4D97-AF65-F5344CB8AC3E}">
        <p14:creationId xmlns:p14="http://schemas.microsoft.com/office/powerpoint/2010/main" val="1143653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339143"/>
            <a:ext cx="8299242" cy="6101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63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241" y="274749"/>
            <a:ext cx="9006256" cy="604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549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77334" y="403537"/>
            <a:ext cx="8286362" cy="6214772"/>
          </a:xfrm>
        </p:spPr>
      </p:pic>
    </p:spTree>
    <p:extLst>
      <p:ext uri="{BB962C8B-B14F-4D97-AF65-F5344CB8AC3E}">
        <p14:creationId xmlns:p14="http://schemas.microsoft.com/office/powerpoint/2010/main" val="2912068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84597"/>
            <a:ext cx="7668176" cy="644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32762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36</TotalTime>
  <Words>85</Words>
  <Application>Microsoft Office PowerPoint</Application>
  <PresentationFormat>Widescreen</PresentationFormat>
  <Paragraphs>12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ELECTRONIC DEVICES</vt:lpstr>
      <vt:lpstr>Zener diode</vt:lpstr>
      <vt:lpstr>PowerPoint Presentation</vt:lpstr>
      <vt:lpstr>Applications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DEVICES</dc:title>
  <dc:creator>Administrator</dc:creator>
  <cp:lastModifiedBy>Administrator</cp:lastModifiedBy>
  <cp:revision>5</cp:revision>
  <dcterms:created xsi:type="dcterms:W3CDTF">2020-09-29T05:04:30Z</dcterms:created>
  <dcterms:modified xsi:type="dcterms:W3CDTF">2020-09-29T08:02:52Z</dcterms:modified>
</cp:coreProperties>
</file>

<file path=docProps/thumbnail.jpeg>
</file>